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60B88-5242-4FBB-A238-418AA031D396}" type="datetimeFigureOut">
              <a:rPr lang="es-CR" smtClean="0"/>
              <a:t>12/07/2010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5ECA5-1754-48F4-A745-1D62DFC666BC}" type="slidenum">
              <a:rPr lang="es-CR" smtClean="0"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/>
          </a:p>
        </p:txBody>
      </p:sp>
      <p:pic>
        <p:nvPicPr>
          <p:cNvPr id="1026" name="Picture 2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8582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3929058" y="6572272"/>
            <a:ext cx="1143008" cy="285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chemeClr val="bg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29058" y="6429396"/>
            <a:ext cx="45719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Derick Gordon</dc:creator>
  <cp:lastModifiedBy>Derick Gordon</cp:lastModifiedBy>
  <cp:revision>1</cp:revision>
  <dcterms:created xsi:type="dcterms:W3CDTF">2010-07-13T01:40:56Z</dcterms:created>
  <dcterms:modified xsi:type="dcterms:W3CDTF">2010-07-13T01:43:35Z</dcterms:modified>
</cp:coreProperties>
</file>